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8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19450-9FE8-4EEA-AF12-2E8F6D3B5837}" type="datetimeFigureOut">
              <a:rPr lang="ru-RU" smtClean="0"/>
              <a:pPr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6CFCF-1796-4FEB-91B3-76B3DB6B5A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6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" y="714356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7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" y="428604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" y="428604"/>
            <a:ext cx="912114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Berezin</dc:creator>
  <cp:lastModifiedBy>Елена Рюмина</cp:lastModifiedBy>
  <cp:revision>27</cp:revision>
  <dcterms:created xsi:type="dcterms:W3CDTF">2020-10-27T12:26:39Z</dcterms:created>
  <dcterms:modified xsi:type="dcterms:W3CDTF">2020-11-05T07:02:24Z</dcterms:modified>
</cp:coreProperties>
</file>